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9" r:id="rId9"/>
    <p:sldId id="270" r:id="rId10"/>
    <p:sldId id="268" r:id="rId11"/>
    <p:sldId id="260" r:id="rId12"/>
    <p:sldId id="271" r:id="rId13"/>
    <p:sldId id="264" r:id="rId14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6"/>
      <p:bold r:id="rId17"/>
      <p:italic r:id="rId18"/>
      <p:boldItalic r:id="rId19"/>
    </p:embeddedFont>
    <p:embeddedFont>
      <p:font typeface="Raleway" panose="020B0503030101060003" pitchFamily="34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it is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You will receive an </a:t>
            </a:r>
            <a:r>
              <a:rPr lang="en" sz="1600" b="1" dirty="0">
                <a:solidFill>
                  <a:schemeClr val="tx1"/>
                </a:solidFill>
              </a:rPr>
              <a:t>F</a:t>
            </a:r>
            <a:r>
              <a:rPr lang="en" sz="1600" dirty="0"/>
              <a:t> in the course if convicted of plagiarism.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9EDC2-E07F-184C-ACE3-5212A6AF3988}"/>
              </a:ext>
            </a:extLst>
          </p:cNvPr>
          <p:cNvSpPr txBox="1"/>
          <p:nvPr/>
        </p:nvSpPr>
        <p:spPr>
          <a:xfrm>
            <a:off x="4401015" y="585873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Cell: </a:t>
            </a:r>
            <a:r>
              <a:rPr lang="en-US" dirty="0"/>
              <a:t>(828) 773-8009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6851668" y="579991"/>
            <a:ext cx="20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4401015" y="893974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51423" y="4416409"/>
            <a:ext cx="938189" cy="5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72" y="4478294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17" y="4203232"/>
            <a:ext cx="1100509" cy="8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/>
              <a:t>https://</a:t>
            </a:r>
            <a:r>
              <a:rPr lang="en-US" sz="1600" dirty="0" err="1"/>
              <a:t>sites.google.com</a:t>
            </a:r>
            <a:r>
              <a:rPr lang="en-US" sz="1600" dirty="0"/>
              <a:t>/</a:t>
            </a:r>
            <a:r>
              <a:rPr lang="en-US" sz="1600" dirty="0" err="1"/>
              <a:t>uncc.edu</a:t>
            </a:r>
            <a:r>
              <a:rPr lang="en-US" sz="1600" dirty="0"/>
              <a:t>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3;&#10;&#13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114</TotalTime>
  <Words>550</Words>
  <Application>Microsoft Macintosh PowerPoint</Application>
  <PresentationFormat>On-screen Show (16:9)</PresentationFormat>
  <Paragraphs>91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Raleway</vt:lpstr>
      <vt:lpstr>Lato</vt:lpstr>
      <vt:lpstr>Swiss</vt:lpstr>
      <vt:lpstr>Welcome to Cloud Computing for Data Analysis</vt:lpstr>
      <vt:lpstr>Overview</vt:lpstr>
      <vt:lpstr>About Me</vt:lpstr>
      <vt:lpstr>About You</vt:lpstr>
      <vt:lpstr>About this Course</vt:lpstr>
      <vt:lpstr>Who’s your TA??!?  Jainmary Jose Email: jjose2@uncc.edu </vt:lpstr>
      <vt:lpstr>Topics to Cover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Ford, Colby</cp:lastModifiedBy>
  <cp:revision>15</cp:revision>
  <dcterms:created xsi:type="dcterms:W3CDTF">2019-01-02T02:35:54Z</dcterms:created>
  <dcterms:modified xsi:type="dcterms:W3CDTF">2019-01-02T04:54:42Z</dcterms:modified>
</cp:coreProperties>
</file>